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8"/>
  </p:notesMasterIdLst>
  <p:handoutMasterIdLst>
    <p:handoutMasterId r:id="rId9"/>
  </p:handoutMasterIdLst>
  <p:sldIdLst>
    <p:sldId id="258" r:id="rId6"/>
    <p:sldId id="259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035" autoAdjust="0"/>
  </p:normalViewPr>
  <p:slideViewPr>
    <p:cSldViewPr snapToGrid="0">
      <p:cViewPr varScale="1">
        <p:scale>
          <a:sx n="90" d="100"/>
          <a:sy n="90" d="100"/>
        </p:scale>
        <p:origin x="2336" y="8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5264" y="6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67A394F8-531D-4053-A50A-0013DA9B2897}"/>
    <pc:docChg chg="undo custSel addSld delSld modMainMaster">
      <pc:chgData name="Ulla Vayrynen" userId="71e112c1-239a-4c5f-97e5-ae42369c33b4" providerId="ADAL" clId="{67A394F8-531D-4053-A50A-0013DA9B2897}" dt="2024-05-14T14:26:26.775" v="30" actId="2696"/>
      <pc:docMkLst>
        <pc:docMk/>
      </pc:docMkLst>
      <pc:sldChg chg="new del">
        <pc:chgData name="Ulla Vayrynen" userId="71e112c1-239a-4c5f-97e5-ae42369c33b4" providerId="ADAL" clId="{67A394F8-531D-4053-A50A-0013DA9B2897}" dt="2024-05-14T14:26:26.775" v="30" actId="2696"/>
        <pc:sldMkLst>
          <pc:docMk/>
          <pc:sldMk cId="2444282384" sldId="260"/>
        </pc:sldMkLst>
      </pc:sldChg>
      <pc:sldChg chg="new del">
        <pc:chgData name="Ulla Vayrynen" userId="71e112c1-239a-4c5f-97e5-ae42369c33b4" providerId="ADAL" clId="{67A394F8-531D-4053-A50A-0013DA9B2897}" dt="2024-05-14T14:26:17.386" v="28" actId="2696"/>
        <pc:sldMkLst>
          <pc:docMk/>
          <pc:sldMk cId="3038600604" sldId="260"/>
        </pc:sldMkLst>
      </pc:sldChg>
      <pc:sldMasterChg chg="modSldLayout">
        <pc:chgData name="Ulla Vayrynen" userId="71e112c1-239a-4c5f-97e5-ae42369c33b4" providerId="ADAL" clId="{67A394F8-531D-4053-A50A-0013DA9B2897}" dt="2024-05-14T14:25:37.688" v="26" actId="1076"/>
        <pc:sldMasterMkLst>
          <pc:docMk/>
          <pc:sldMasterMk cId="3659391583" sldId="2147483957"/>
        </pc:sldMasterMkLst>
        <pc:sldLayoutChg chg="addSp modSp mod">
          <pc:chgData name="Ulla Vayrynen" userId="71e112c1-239a-4c5f-97e5-ae42369c33b4" providerId="ADAL" clId="{67A394F8-531D-4053-A50A-0013DA9B2897}" dt="2024-05-14T14:25:37.688" v="26" actId="1076"/>
          <pc:sldLayoutMkLst>
            <pc:docMk/>
            <pc:sldMasterMk cId="3659391583" sldId="2147483957"/>
            <pc:sldLayoutMk cId="3139943399" sldId="2147483976"/>
          </pc:sldLayoutMkLst>
          <pc:spChg chg="add mod">
            <ac:chgData name="Ulla Vayrynen" userId="71e112c1-239a-4c5f-97e5-ae42369c33b4" providerId="ADAL" clId="{67A394F8-531D-4053-A50A-0013DA9B2897}" dt="2024-05-14T14:24:52.110" v="17" actId="947"/>
            <ac:spMkLst>
              <pc:docMk/>
              <pc:sldMasterMk cId="3659391583" sldId="2147483957"/>
              <pc:sldLayoutMk cId="3139943399" sldId="2147483976"/>
              <ac:spMk id="2" creationId="{4EDA77C0-9B57-1D06-A819-5D9A85223501}"/>
            </ac:spMkLst>
          </pc:spChg>
          <pc:spChg chg="add mod">
            <ac:chgData name="Ulla Vayrynen" userId="71e112c1-239a-4c5f-97e5-ae42369c33b4" providerId="ADAL" clId="{67A394F8-531D-4053-A50A-0013DA9B2897}" dt="2024-05-14T14:25:37.688" v="26" actId="1076"/>
            <ac:spMkLst>
              <pc:docMk/>
              <pc:sldMasterMk cId="3659391583" sldId="2147483957"/>
              <pc:sldLayoutMk cId="3139943399" sldId="2147483976"/>
              <ac:spMk id="5" creationId="{D5BCD35C-E1CE-5106-E293-0A60487832F1}"/>
            </ac:spMkLst>
          </pc:spChg>
          <pc:spChg chg="mod">
            <ac:chgData name="Ulla Vayrynen" userId="71e112c1-239a-4c5f-97e5-ae42369c33b4" providerId="ADAL" clId="{67A394F8-531D-4053-A50A-0013DA9B2897}" dt="2024-05-14T14:25:14.978" v="18" actId="1076"/>
            <ac:spMkLst>
              <pc:docMk/>
              <pc:sldMasterMk cId="3659391583" sldId="2147483957"/>
              <pc:sldLayoutMk cId="3139943399" sldId="2147483976"/>
              <ac:spMk id="90" creationId="{FBF93EDD-5149-43C3-AE03-E4F5F512FE9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5/14/2024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7722" y="0"/>
            <a:ext cx="12225338" cy="6878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DA77C0-9B57-1D06-A819-5D9A85223501}"/>
              </a:ext>
            </a:extLst>
          </p:cNvPr>
          <p:cNvSpPr txBox="1"/>
          <p:nvPr userDrawn="1"/>
        </p:nvSpPr>
        <p:spPr>
          <a:xfrm>
            <a:off x="833794" y="229319"/>
            <a:ext cx="9509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cap="all" baseline="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Environmental Crimes workshop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D35C-E1CE-5106-E293-0A60487832F1}"/>
              </a:ext>
            </a:extLst>
          </p:cNvPr>
          <p:cNvSpPr txBox="1"/>
          <p:nvPr userDrawn="1"/>
        </p:nvSpPr>
        <p:spPr>
          <a:xfrm>
            <a:off x="2405798" y="757282"/>
            <a:ext cx="635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11-12 June 2024 | ESA-ESRIN, Frascati, Italy </a:t>
            </a:r>
          </a:p>
        </p:txBody>
      </p: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22322F-A4F7-C6A7-A786-013A66409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70945" cy="10071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097914"/>
            <a:ext cx="11764800" cy="5112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B0EFA41-85A7-2FB2-D5B2-3917C001F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5D2AB-77BD-8FEA-038E-74DA9CB16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9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9E9F-79BA-C114-177C-D6FC5C20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1360D-4A8E-5EF1-1484-FB98E641D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1097914"/>
            <a:ext cx="11764800" cy="523200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830196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11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ESA_Presentation_CLEAR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TITLE OF PRESENTATION</dc:subject>
  <dc:creator>Ulla</dc:creator>
  <cp:keywords/>
  <dc:description/>
  <cp:lastModifiedBy>Ulla</cp:lastModifiedBy>
  <cp:revision>1</cp:revision>
  <cp:lastPrinted>2008-08-26T16:26:23Z</cp:lastPrinted>
  <dcterms:created xsi:type="dcterms:W3CDTF">2024-05-14T14:14:35Z</dcterms:created>
  <dcterms:modified xsi:type="dcterms:W3CDTF">2024-05-14T14:26:35Z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2024-05-13T22:00:00Z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